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5"/>
  </p:notesMasterIdLst>
  <p:handoutMasterIdLst>
    <p:handoutMasterId r:id="rId16"/>
  </p:handoutMasterIdLst>
  <p:sldIdLst>
    <p:sldId id="413" r:id="rId2"/>
    <p:sldId id="513" r:id="rId3"/>
    <p:sldId id="544" r:id="rId4"/>
    <p:sldId id="496" r:id="rId5"/>
    <p:sldId id="536" r:id="rId6"/>
    <p:sldId id="542" r:id="rId7"/>
    <p:sldId id="500" r:id="rId8"/>
    <p:sldId id="539" r:id="rId9"/>
    <p:sldId id="517" r:id="rId10"/>
    <p:sldId id="545" r:id="rId11"/>
    <p:sldId id="540" r:id="rId12"/>
    <p:sldId id="543" r:id="rId13"/>
    <p:sldId id="541" r:id="rId14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6600"/>
    <a:srgbClr val="004DE6"/>
    <a:srgbClr val="CDFFE4"/>
    <a:srgbClr val="40AEF2"/>
    <a:srgbClr val="0E86D0"/>
    <a:srgbClr val="81F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36" autoAdjust="0"/>
    <p:restoredTop sz="95708" autoAdjust="0"/>
  </p:normalViewPr>
  <p:slideViewPr>
    <p:cSldViewPr>
      <p:cViewPr>
        <p:scale>
          <a:sx n="100" d="100"/>
          <a:sy n="100" d="100"/>
        </p:scale>
        <p:origin x="-768" y="-4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8AFA46-EFDB-4232-94DA-0088BEAC5AA8}" type="datetimeFigureOut">
              <a:rPr lang="ru-RU"/>
              <a:pPr>
                <a:defRPr/>
              </a:pPr>
              <a:t>27.04.2017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64FC7C3-BCBE-4DB2-B9FD-3D9222FB6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1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9EFBB42-DC5C-4C89-A0C6-EE71F27B00F7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B8833B-82C2-4A27-96BE-525A496549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281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4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7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08D2B-59CA-4593-942B-E75C6D55EF2D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5AC8-BAD1-4678-87E2-12787BA8D5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F14F3-DCF0-47AF-BF1F-A407DC90F79B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4EA70-452D-4108-BA18-28A486604B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9B692-0E87-4C70-8C97-9B5D029D8246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52FC9-C746-48E3-AB5F-D9CBBFAE49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DAAB6-DC0E-49C5-907A-C33ED22C35D4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29A8-E022-46B4-B594-28755F4424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9DAA3-F8D9-4B8B-841D-C79E94A7EE48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1FF8D-A021-4497-B840-82732F455C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40295-337D-4911-825E-9B015B0B5024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59A62-B4A9-4FDD-83D7-CF2C154961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5B828-4D85-4A18-B27F-E3CD33D50C00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BF39B-D774-4591-BDF6-22ABBBCA1F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EA3A4-9933-456D-8603-09E0E773DD72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B11B4-7314-4E17-9FF9-721C07D8DA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7E420-1FB5-494F-A53B-CB34AA56E352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EB728-16E2-4613-A9A5-CB8363377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344A6-BC1A-471D-BB14-17AC0DA2D33B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8B83F-39EF-465F-BB13-950753389C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7973-7E93-4C11-A7A8-81387A8CF5AA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DA8A-306D-462C-A57D-431486DB59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022C6-5A3C-4EEC-9B4C-B56E8ED39DE5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8ADB9C-65F7-43E2-B727-705B61F5BA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795" r:id="rId9"/>
    <p:sldLayoutId id="2147483794" r:id="rId10"/>
    <p:sldLayoutId id="21474837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_________Microsoft_Word_97-20031.doc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4659313"/>
            <a:ext cx="9072563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Л.Н.Кирюхина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аместитель начальника отдела образования по воспитательной работе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летнего отдыха-2017 год.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61" y="51471"/>
            <a:ext cx="1122854" cy="4475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68661" y="4659312"/>
            <a:ext cx="9003901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8497" y="4011910"/>
            <a:ext cx="7147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088952"/>
              </p:ext>
            </p:extLst>
          </p:nvPr>
        </p:nvGraphicFramePr>
        <p:xfrm>
          <a:off x="683568" y="380152"/>
          <a:ext cx="3149824" cy="4707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Document" r:id="rId5" imgW="6114288" imgH="9140861" progId="Word.Document.8">
                  <p:embed/>
                </p:oleObj>
              </mc:Choice>
              <mc:Fallback>
                <p:oleObj name="Document" r:id="rId5" imgW="6114288" imgH="9140861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3568" y="380152"/>
                        <a:ext cx="3149824" cy="47072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71600" y="195486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Постановление Исполнительного комитета АМР. Приказ РОО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11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Tester\Рабочий стол\документы Кирюхиной\приказы 2016\2017\скан приказ об орпганизаци летнего отдыха 2017\приказ об организации летнего отдыха 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94" y="267494"/>
            <a:ext cx="3330524" cy="458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Tester\Рабочий стол\документы Кирюхиной\приказы 2016\2017\скан приказ об орпганизаци летнего отдыха 2017\приказ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00774"/>
            <a:ext cx="3284892" cy="451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Tester\Рабочий стол\документы Кирюхиной\приказы 2016\2017\скан приказ об орпганизаци летнего отдыха 2017\приказ 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137" y="651641"/>
            <a:ext cx="3262863" cy="448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10153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Приказ   РОО  от   03.04.2017  №139 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700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71244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40950"/>
            <a:ext cx="791401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71244" cy="465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42794" y="195486"/>
            <a:ext cx="84099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Лагеря дневного пребывания -21 день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01.06.-30.06.17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153474"/>
              </p:ext>
            </p:extLst>
          </p:nvPr>
        </p:nvGraphicFramePr>
        <p:xfrm>
          <a:off x="693918" y="1059582"/>
          <a:ext cx="7508571" cy="3470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90674"/>
                <a:gridCol w="1217897"/>
              </a:tblGrid>
              <a:tr h="2965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Алексеевская  СОШ №1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 чел.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16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«Алексеевская  СОШ №2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 углублённым изучением отдельных предметов»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94 чел.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86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Алексеевская нач. школа - сад № 4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«</a:t>
                      </a:r>
                      <a:r>
                        <a:rPr lang="ru-RU" sz="1800" dirty="0" err="1">
                          <a:effectLst/>
                        </a:rPr>
                        <a:t>Билярская</a:t>
                      </a:r>
                      <a:r>
                        <a:rPr lang="ru-RU" sz="1800" dirty="0">
                          <a:effectLst/>
                        </a:rPr>
                        <a:t> СОШ»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Большетиганская</a:t>
                      </a:r>
                      <a:r>
                        <a:rPr lang="ru-RU" sz="1800" dirty="0">
                          <a:effectLst/>
                        </a:rPr>
                        <a:t> СОШ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Среднетиганская</a:t>
                      </a:r>
                      <a:r>
                        <a:rPr lang="ru-RU" sz="1800" dirty="0">
                          <a:effectLst/>
                        </a:rPr>
                        <a:t> СОШ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Сахаровская СОШ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Ромодановская СОШ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Родниковская</a:t>
                      </a:r>
                      <a:r>
                        <a:rPr lang="ru-RU" sz="1800" dirty="0">
                          <a:effectLst/>
                        </a:rPr>
                        <a:t> СОШ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30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50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20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20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20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20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20 чел.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6547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Всего:                                                                                                     </a:t>
                      </a:r>
                      <a:r>
                        <a:rPr lang="ru-RU" sz="1400" dirty="0" smtClean="0">
                          <a:effectLst/>
                        </a:rPr>
                        <a:t>                                             </a:t>
                      </a:r>
                      <a:r>
                        <a:rPr lang="ru-RU" sz="1800" dirty="0">
                          <a:effectLst/>
                        </a:rPr>
                        <a:t>374 чел.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82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359691"/>
              </p:ext>
            </p:extLst>
          </p:nvPr>
        </p:nvGraphicFramePr>
        <p:xfrm>
          <a:off x="1191515" y="1026483"/>
          <a:ext cx="7416823" cy="3470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13808"/>
                <a:gridCol w="1203015"/>
              </a:tblGrid>
              <a:tr h="2605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Большеполянская</a:t>
                      </a:r>
                      <a:r>
                        <a:rPr lang="ru-RU" sz="1800" dirty="0">
                          <a:effectLst/>
                        </a:rPr>
                        <a:t> СОШ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 чел.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4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Мокрокурналинская</a:t>
                      </a:r>
                      <a:r>
                        <a:rPr lang="ru-RU" sz="1800" dirty="0">
                          <a:effectLst/>
                        </a:rPr>
                        <a:t> СОШ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Куркульская</a:t>
                      </a:r>
                      <a:r>
                        <a:rPr lang="ru-RU" sz="1800" dirty="0">
                          <a:effectLst/>
                        </a:rPr>
                        <a:t> СОШ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50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 чел.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754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Ерыклинская</a:t>
                      </a:r>
                      <a:r>
                        <a:rPr lang="ru-RU" sz="1800" dirty="0">
                          <a:effectLst/>
                        </a:rPr>
                        <a:t> СОШ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Левашовская</a:t>
                      </a:r>
                      <a:r>
                        <a:rPr lang="ru-RU" sz="1800" dirty="0">
                          <a:effectLst/>
                        </a:rPr>
                        <a:t> СОШ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Шаминская</a:t>
                      </a:r>
                      <a:r>
                        <a:rPr lang="ru-RU" sz="1800" dirty="0">
                          <a:effectLst/>
                        </a:rPr>
                        <a:t>  ООШ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 «</a:t>
                      </a:r>
                      <a:r>
                        <a:rPr lang="ru-RU" sz="1800" dirty="0" err="1">
                          <a:effectLst/>
                        </a:rPr>
                        <a:t>Билярская</a:t>
                      </a:r>
                      <a:r>
                        <a:rPr lang="ru-RU" sz="1800" dirty="0">
                          <a:effectLst/>
                        </a:rPr>
                        <a:t> СОШ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«Лебединская ООШ»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Ялкинская</a:t>
                      </a:r>
                      <a:r>
                        <a:rPr lang="ru-RU" sz="1800" dirty="0">
                          <a:effectLst/>
                        </a:rPr>
                        <a:t>  ООШ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Чувашскомайнская</a:t>
                      </a:r>
                      <a:r>
                        <a:rPr lang="ru-RU" sz="1800" dirty="0">
                          <a:effectLst/>
                        </a:rPr>
                        <a:t> ООШ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30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 чел.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 чел</a:t>
                      </a:r>
                      <a:r>
                        <a:rPr lang="ru-RU" sz="1800" dirty="0" smtClean="0">
                          <a:effectLst/>
                        </a:rPr>
                        <a:t>.</a:t>
                      </a:r>
                      <a:endParaRPr lang="ru-RU" sz="18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270 чел.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42794" y="195486"/>
            <a:ext cx="84099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Лагеря труда и отдыха -21 день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01.06.-27.06.17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661" y="162026"/>
            <a:ext cx="1122854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0" y="4659313"/>
            <a:ext cx="9072563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238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661" y="51470"/>
            <a:ext cx="1122854" cy="509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0" y="4659313"/>
            <a:ext cx="9072563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1515" y="339502"/>
            <a:ext cx="70528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Лагеря дневного пребывания -21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26.06-24.07.2017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1514" y="2139702"/>
            <a:ext cx="7556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АСОШ №3   им.  </a:t>
            </a:r>
            <a:r>
              <a:rPr lang="ru-RU" sz="2400" b="1" dirty="0" err="1" smtClean="0"/>
              <a:t>Г.С.Боровикова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87580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185415" y="4681761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9906" y="195486"/>
            <a:ext cx="7512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pic>
        <p:nvPicPr>
          <p:cNvPr id="19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71244" cy="462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42794" y="195486"/>
            <a:ext cx="8409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294673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СТ.63       СЕМЕЙНОГО КОДЕКСА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9906" y="1175972"/>
            <a:ext cx="68976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Родители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несут    персональную ответственность 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за жизнь и здоровье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своих 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детей.</a:t>
            </a:r>
          </a:p>
        </p:txBody>
      </p:sp>
    </p:spTree>
    <p:extLst>
      <p:ext uri="{BB962C8B-B14F-4D97-AF65-F5344CB8AC3E}">
        <p14:creationId xmlns:p14="http://schemas.microsoft.com/office/powerpoint/2010/main" val="48539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750" y="651445"/>
            <a:ext cx="3024138" cy="111021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поведения при работе на учебно-опытном участке</a:t>
            </a:r>
            <a:endParaRPr lang="ru-RU" sz="1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951" y="2301479"/>
            <a:ext cx="2879725" cy="1026319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поведения во время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пожара</a:t>
            </a: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28544" y="2273673"/>
            <a:ext cx="2952750" cy="1026319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</a:rPr>
              <a:t>Правила поведения в экстремальных ситуациях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32138" y="2184790"/>
            <a:ext cx="2880022" cy="1323063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Инструкция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 предупреждению отравлений ягодами, грибами и ядовитыми растениями во время прогулок, экскурсий, походов, выходов в парк и на луг </a:t>
            </a:r>
          </a:p>
        </p:txBody>
      </p:sp>
      <p:sp>
        <p:nvSpPr>
          <p:cNvPr id="2" name="Прямоугольник 3"/>
          <p:cNvSpPr/>
          <p:nvPr/>
        </p:nvSpPr>
        <p:spPr>
          <a:xfrm>
            <a:off x="107952" y="3759994"/>
            <a:ext cx="2735262" cy="1116012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Инструкция по профилактике негативных ситуаций во дворе, на улицах, дома и в общественных местах для учащихся.</a:t>
            </a:r>
          </a:p>
        </p:txBody>
      </p:sp>
      <p:sp>
        <p:nvSpPr>
          <p:cNvPr id="7" name="Прямоугольник 3"/>
          <p:cNvSpPr/>
          <p:nvPr/>
        </p:nvSpPr>
        <p:spPr>
          <a:xfrm>
            <a:off x="3132138" y="3759994"/>
            <a:ext cx="2808287" cy="1116012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Инструкция по правилам безопасного поведения на дорогах и на транспорте</a:t>
            </a:r>
          </a:p>
        </p:txBody>
      </p:sp>
      <p:sp>
        <p:nvSpPr>
          <p:cNvPr id="8" name="Прямоугольник 3"/>
          <p:cNvSpPr/>
          <p:nvPr/>
        </p:nvSpPr>
        <p:spPr>
          <a:xfrm>
            <a:off x="6227764" y="3774344"/>
            <a:ext cx="2754311" cy="1101661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Инструкция по охране труда «Правила поведения учащихся на каникулах»</a:t>
            </a:r>
          </a:p>
        </p:txBody>
      </p:sp>
      <p:sp>
        <p:nvSpPr>
          <p:cNvPr id="9" name="Прямоугольник 4"/>
          <p:cNvSpPr/>
          <p:nvPr/>
        </p:nvSpPr>
        <p:spPr>
          <a:xfrm>
            <a:off x="539750" y="195263"/>
            <a:ext cx="7704138" cy="216694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</a:rPr>
              <a:t>Перечень инструктажей </a:t>
            </a:r>
            <a:endParaRPr lang="ru-RU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08105" y="737978"/>
            <a:ext cx="2879725" cy="1026319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Инструкция по правилам безопасного поведения на водоемах 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летний период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для учащихся.</a:t>
            </a:r>
          </a:p>
        </p:txBody>
      </p:sp>
    </p:spTree>
    <p:extLst>
      <p:ext uri="{BB962C8B-B14F-4D97-AF65-F5344CB8AC3E}">
        <p14:creationId xmlns:p14="http://schemas.microsoft.com/office/powerpoint/2010/main" val="30798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0" y="4659313"/>
            <a:ext cx="9072563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661" y="1"/>
            <a:ext cx="1122854" cy="4515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бъект 3"/>
          <p:cNvSpPr txBox="1">
            <a:spLocks/>
          </p:cNvSpPr>
          <p:nvPr/>
        </p:nvSpPr>
        <p:spPr>
          <a:xfrm>
            <a:off x="1511945" y="627534"/>
            <a:ext cx="6048672" cy="1442789"/>
          </a:xfrm>
          <a:prstGeom prst="rect">
            <a:avLst/>
          </a:prstGeom>
          <a:ln w="9525" cap="flat" cmpd="sng" algn="ctr">
            <a:solidFill>
              <a:schemeClr val="accent2">
                <a:lumMod val="50000"/>
              </a:schemeClr>
            </a:solidFill>
            <a:prstDash val="soli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Всероссийская  добровольная интернет-акция «Безопасность детей на дороге»</a:t>
            </a:r>
          </a:p>
          <a:p>
            <a:pPr algn="ctr"/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11945" y="2931790"/>
            <a:ext cx="5904656" cy="146965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Всероссийская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акция – декада детской безопасности под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девизом</a:t>
            </a:r>
          </a:p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«МЧС – за безопасное детство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!»</a:t>
            </a:r>
          </a:p>
          <a:p>
            <a:pPr lvl="0"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668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296792"/>
              </p:ext>
            </p:extLst>
          </p:nvPr>
        </p:nvGraphicFramePr>
        <p:xfrm>
          <a:off x="107504" y="123479"/>
          <a:ext cx="8784976" cy="4861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100"/>
                <a:gridCol w="6913191"/>
                <a:gridCol w="1353685"/>
              </a:tblGrid>
              <a:tr h="389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п/п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Категория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детей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Общее количество участников смены (детей), из них: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694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 дети старше 14 лет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География участников смены, из них: 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 Алексеевский муниципальный район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694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 т.д.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 Дети, находящиеся в трудной жизненной ситуации (ТЖС), из них: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 дети-сироты и дети, оставшиеся без попечения родителей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 дети-инвалиды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 дети из семей беженцев и вынужденных переселенцев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4760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 дети–жертвы вооруженных и межнациональных конфликтов, экологических и техногенных катастроф, стихийных бедствий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 дети из малообеспеченных семей, состоящих на учете в </a:t>
                      </a:r>
                      <a:r>
                        <a:rPr lang="ru-RU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МТЗиСЗ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РТ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 дети безработных, состоящих на учете в </a:t>
                      </a:r>
                      <a:r>
                        <a:rPr lang="ru-RU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МТЗиСЗ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РТ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4760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 Дети, находящиеся на различных формах учета (КДН, ПДН, ОВД, внутришкольный, СОП), из них: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 СОП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  <a:tr h="2487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- внутришкольный учет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312" marR="6831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478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661" y="1"/>
            <a:ext cx="1122854" cy="4515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0" y="4659313"/>
            <a:ext cx="9072563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267494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Обязательно в состав включить: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059582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b="1" dirty="0">
                <a:solidFill>
                  <a:schemeClr val="tx2"/>
                </a:solidFill>
              </a:rPr>
              <a:t>трудных подростков</a:t>
            </a:r>
            <a:r>
              <a:rPr lang="ru-RU" sz="2800" b="1" dirty="0" smtClean="0">
                <a:solidFill>
                  <a:schemeClr val="tx2"/>
                </a:solidFill>
              </a:rPr>
              <a:t>,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>
                <a:solidFill>
                  <a:schemeClr val="tx2"/>
                </a:solidFill>
              </a:rPr>
              <a:t>детей стоящих на ВШУ</a:t>
            </a:r>
            <a:r>
              <a:rPr lang="ru-RU" sz="2800" b="1" dirty="0" smtClean="0">
                <a:solidFill>
                  <a:schemeClr val="tx2"/>
                </a:solidFill>
              </a:rPr>
              <a:t>,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</a:rPr>
              <a:t> детей, стоящих </a:t>
            </a:r>
            <a:r>
              <a:rPr lang="ru-RU" sz="2800" b="1" dirty="0">
                <a:solidFill>
                  <a:schemeClr val="tx2"/>
                </a:solidFill>
              </a:rPr>
              <a:t>на </a:t>
            </a:r>
            <a:r>
              <a:rPr lang="ru-RU" sz="2800" b="1" dirty="0" smtClean="0">
                <a:solidFill>
                  <a:schemeClr val="tx2"/>
                </a:solidFill>
              </a:rPr>
              <a:t>ПДН,       </a:t>
            </a:r>
            <a:r>
              <a:rPr lang="ru-RU" sz="1600" b="1" dirty="0" smtClean="0">
                <a:solidFill>
                  <a:schemeClr val="tx2"/>
                </a:solidFill>
              </a:rPr>
              <a:t>АСОШ №3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>
                <a:solidFill>
                  <a:schemeClr val="tx2"/>
                </a:solidFill>
              </a:rPr>
              <a:t>детей, находящихся в трудных жизненных ситуациях, </a:t>
            </a:r>
            <a:endParaRPr lang="ru-RU" sz="2800" b="1" dirty="0" smtClean="0">
              <a:solidFill>
                <a:schemeClr val="tx2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</a:rPr>
              <a:t>детей </a:t>
            </a:r>
            <a:r>
              <a:rPr lang="ru-RU" sz="2800" b="1" dirty="0">
                <a:solidFill>
                  <a:schemeClr val="tx2"/>
                </a:solidFill>
              </a:rPr>
              <a:t>из семей </a:t>
            </a:r>
            <a:r>
              <a:rPr lang="ru-RU" sz="2800" b="1" dirty="0" smtClean="0">
                <a:solidFill>
                  <a:schemeClr val="tx2"/>
                </a:solidFill>
              </a:rPr>
              <a:t>СОП</a:t>
            </a:r>
            <a:endParaRPr lang="ru-RU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024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9542"/>
            <a:ext cx="7920880" cy="421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61" y="0"/>
            <a:ext cx="1122854" cy="509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27584" y="154836"/>
            <a:ext cx="8956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Письмо №771 (список детей из СОП-18 чел)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480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661" y="1"/>
            <a:ext cx="1122854" cy="4515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0" y="4659313"/>
            <a:ext cx="9072563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843558"/>
            <a:ext cx="676875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Проявить активность с наибольшим охватом </a:t>
            </a:r>
            <a:r>
              <a:rPr lang="ru-RU" b="1" smtClean="0"/>
              <a:t>детей  </a:t>
            </a:r>
            <a:r>
              <a:rPr lang="ru-RU" b="1" dirty="0" err="1" smtClean="0"/>
              <a:t>след.школам</a:t>
            </a:r>
            <a:r>
              <a:rPr lang="ru-RU" b="1" dirty="0" smtClean="0"/>
              <a:t>:</a:t>
            </a:r>
          </a:p>
          <a:p>
            <a:endParaRPr lang="ru-RU" dirty="0"/>
          </a:p>
          <a:p>
            <a:r>
              <a:rPr lang="ru-RU" sz="2400" b="1" dirty="0" smtClean="0">
                <a:solidFill>
                  <a:schemeClr val="tx2"/>
                </a:solidFill>
              </a:rPr>
              <a:t>МБОУ АСОШ №1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МБОУ АСОШ №2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МБОУ АСОШ №3 </a:t>
            </a:r>
            <a:r>
              <a:rPr lang="ru-RU" sz="2400" b="1" dirty="0" err="1" smtClean="0">
                <a:solidFill>
                  <a:schemeClr val="tx2"/>
                </a:solidFill>
              </a:rPr>
              <a:t>им.Г.С.Боровикова</a:t>
            </a:r>
            <a:endParaRPr lang="ru-RU" sz="2400" b="1" dirty="0" smtClean="0">
              <a:solidFill>
                <a:schemeClr val="tx2"/>
              </a:solidFill>
            </a:endParaRPr>
          </a:p>
          <a:p>
            <a:r>
              <a:rPr lang="ru-RU" sz="2400" b="1" dirty="0" smtClean="0">
                <a:solidFill>
                  <a:schemeClr val="tx2"/>
                </a:solidFill>
              </a:rPr>
              <a:t>МБОУ </a:t>
            </a:r>
            <a:r>
              <a:rPr lang="ru-RU" sz="2400" b="1" dirty="0" err="1" smtClean="0">
                <a:solidFill>
                  <a:schemeClr val="tx2"/>
                </a:solidFill>
              </a:rPr>
              <a:t>Мокрокурналинская</a:t>
            </a:r>
            <a:r>
              <a:rPr lang="ru-RU" sz="2400" b="1" dirty="0" smtClean="0">
                <a:solidFill>
                  <a:schemeClr val="tx2"/>
                </a:solidFill>
              </a:rPr>
              <a:t> СОШ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МБОУ «</a:t>
            </a:r>
            <a:r>
              <a:rPr lang="ru-RU" sz="2400" b="1" dirty="0" err="1" smtClean="0">
                <a:solidFill>
                  <a:schemeClr val="tx2"/>
                </a:solidFill>
              </a:rPr>
              <a:t>Билярская</a:t>
            </a:r>
            <a:r>
              <a:rPr lang="ru-RU" sz="2400" b="1" dirty="0" smtClean="0">
                <a:solidFill>
                  <a:schemeClr val="tx2"/>
                </a:solidFill>
              </a:rPr>
              <a:t> СОШ»</a:t>
            </a:r>
          </a:p>
        </p:txBody>
      </p:sp>
    </p:spTree>
    <p:extLst>
      <p:ext uri="{BB962C8B-B14F-4D97-AF65-F5344CB8AC3E}">
        <p14:creationId xmlns:p14="http://schemas.microsoft.com/office/powerpoint/2010/main" val="32003167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9163</TotalTime>
  <Words>662</Words>
  <Application>Microsoft Office PowerPoint</Application>
  <PresentationFormat>Экран (16:9)</PresentationFormat>
  <Paragraphs>167</Paragraphs>
  <Slides>13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Teacher</cp:lastModifiedBy>
  <cp:revision>961</cp:revision>
  <cp:lastPrinted>2015-11-12T11:09:03Z</cp:lastPrinted>
  <dcterms:created xsi:type="dcterms:W3CDTF">2014-03-04T07:12:45Z</dcterms:created>
  <dcterms:modified xsi:type="dcterms:W3CDTF">2017-04-27T05:38:28Z</dcterms:modified>
</cp:coreProperties>
</file>